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4"/>
  </p:notesMasterIdLst>
  <p:sldIdLst>
    <p:sldId id="257" r:id="rId3"/>
    <p:sldId id="258" r:id="rId4"/>
    <p:sldId id="277" r:id="rId5"/>
    <p:sldId id="286" r:id="rId6"/>
    <p:sldId id="290" r:id="rId7"/>
    <p:sldId id="291" r:id="rId8"/>
    <p:sldId id="312" r:id="rId9"/>
    <p:sldId id="292" r:id="rId10"/>
    <p:sldId id="294" r:id="rId11"/>
    <p:sldId id="296" r:id="rId12"/>
    <p:sldId id="311" r:id="rId13"/>
    <p:sldId id="298" r:id="rId14"/>
    <p:sldId id="300" r:id="rId15"/>
    <p:sldId id="301" r:id="rId16"/>
    <p:sldId id="302" r:id="rId17"/>
    <p:sldId id="303" r:id="rId18"/>
    <p:sldId id="309" r:id="rId19"/>
    <p:sldId id="306" r:id="rId20"/>
    <p:sldId id="307" r:id="rId21"/>
    <p:sldId id="310" r:id="rId22"/>
    <p:sldId id="2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enn Masa" initials="GM" lastIdx="1" clrIdx="0">
    <p:extLst>
      <p:ext uri="{19B8F6BF-5375-455C-9EA6-DF929625EA0E}">
        <p15:presenceInfo xmlns:p15="http://schemas.microsoft.com/office/powerpoint/2012/main" userId="S::g.masa@damstratechnology.com::138d4ddd-b8d2-4715-928b-d8b3692ee6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8BB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850C-FDFE-47F6-881B-597545878273}" type="datetimeFigureOut">
              <a:rPr lang="en-PH" smtClean="0"/>
              <a:t>12/05/2020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9E214-3D8E-4612-8136-152F3975C8B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15933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1902-5433-4F09-874E-DF4143B68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ADF42-028D-4866-9154-B4B876E6D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A7A1-12B9-4023-995E-5AC0D4FD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F25C-05C8-49E0-B607-0926A0CE01CC}" type="datetime1">
              <a:rPr lang="en-PH" smtClean="0"/>
              <a:t>12/05/2020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EF282-680C-434B-BB67-928CF8C9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sdad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FE013-FAD6-4483-9CE6-0612522C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D997-9C41-44E0-AC99-4C259175206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9082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3CC03-6EEE-4A12-876B-1CBC200B1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9CC07-259E-43B7-891C-863D10F90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AD9A5-9228-4B50-8D58-B8B7D6588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CD84-8494-4F28-936C-DDAD86A3F0CC}" type="datetime1">
              <a:rPr lang="en-PH" smtClean="0"/>
              <a:t>12/05/2020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50004-6E28-4401-94B1-933DE64D4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sdad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2BCE1-D170-41DD-81D5-BD30BDEE4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D997-9C41-44E0-AC99-4C259175206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7340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960FE4-B7CA-459A-A5B6-F7E9C109E2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3B4F76-8886-485A-8090-44C52E1E2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F0A76-A91C-407C-8363-8001019C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159F-C80F-41BE-AE77-124414102493}" type="datetime1">
              <a:rPr lang="en-PH" smtClean="0"/>
              <a:t>12/05/2020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B819A-5FBC-45C7-B80E-C47FBBCB7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sdad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1A612-C3CF-4F67-A0FF-85B77723E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D997-9C41-44E0-AC99-4C259175206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07713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7F8926-E107-4AF3-A8F8-5316A280A4F8}"/>
              </a:ext>
            </a:extLst>
          </p:cNvPr>
          <p:cNvGrpSpPr/>
          <p:nvPr userDrawn="1"/>
        </p:nvGrpSpPr>
        <p:grpSpPr>
          <a:xfrm>
            <a:off x="0" y="2848825"/>
            <a:ext cx="12192000" cy="4009175"/>
            <a:chOff x="0" y="2848825"/>
            <a:chExt cx="12192000" cy="400917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F685E21-20A2-4440-93DF-5AAFF283A9D1}"/>
                </a:ext>
              </a:extLst>
            </p:cNvPr>
            <p:cNvGrpSpPr/>
            <p:nvPr/>
          </p:nvGrpSpPr>
          <p:grpSpPr>
            <a:xfrm>
              <a:off x="0" y="5570290"/>
              <a:ext cx="12192000" cy="1287710"/>
              <a:chOff x="0" y="5570290"/>
              <a:chExt cx="12192000" cy="128771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AD1966-C5BF-46F7-A5D3-248301E7398A}"/>
                  </a:ext>
                </a:extLst>
              </p:cNvPr>
              <p:cNvSpPr/>
              <p:nvPr/>
            </p:nvSpPr>
            <p:spPr>
              <a:xfrm>
                <a:off x="0" y="5570290"/>
                <a:ext cx="12192000" cy="12877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719AFCE2-A1E1-4E21-AA06-CE30F9C10F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01960" y="5952658"/>
                <a:ext cx="2332183" cy="522974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3625F31-B36D-4873-B8C5-4F8765DF232F}"/>
                </a:ext>
              </a:extLst>
            </p:cNvPr>
            <p:cNvGrpSpPr/>
            <p:nvPr/>
          </p:nvGrpSpPr>
          <p:grpSpPr>
            <a:xfrm>
              <a:off x="11655104" y="2848825"/>
              <a:ext cx="536896" cy="1160350"/>
              <a:chOff x="11655104" y="2823955"/>
              <a:chExt cx="536896" cy="116035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A199F73-93BE-4B0C-BA85-296DDA80CCE5}"/>
                  </a:ext>
                </a:extLst>
              </p:cNvPr>
              <p:cNvSpPr/>
              <p:nvPr/>
            </p:nvSpPr>
            <p:spPr>
              <a:xfrm>
                <a:off x="11655104" y="2823955"/>
                <a:ext cx="536896" cy="53689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&gt;</a:t>
                </a:r>
                <a:endParaRPr lang="en-PH" sz="2800" b="1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B52375-CF5C-4551-9A0B-3C474235B789}"/>
                  </a:ext>
                </a:extLst>
              </p:cNvPr>
              <p:cNvSpPr/>
              <p:nvPr/>
            </p:nvSpPr>
            <p:spPr>
              <a:xfrm>
                <a:off x="11655104" y="3447409"/>
                <a:ext cx="536896" cy="53689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&lt;</a:t>
                </a:r>
                <a:endParaRPr lang="en-PH" sz="2800" b="1" dirty="0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454E649-F9DB-4836-BC7D-961318491CF2}"/>
              </a:ext>
            </a:extLst>
          </p:cNvPr>
          <p:cNvSpPr/>
          <p:nvPr userDrawn="1"/>
        </p:nvSpPr>
        <p:spPr>
          <a:xfrm>
            <a:off x="0" y="1"/>
            <a:ext cx="12192000" cy="557029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131F33-B9E7-4590-88DF-59C9F750EB91}"/>
              </a:ext>
            </a:extLst>
          </p:cNvPr>
          <p:cNvSpPr/>
          <p:nvPr userDrawn="1"/>
        </p:nvSpPr>
        <p:spPr>
          <a:xfrm>
            <a:off x="11641579" y="2848825"/>
            <a:ext cx="550800" cy="555237"/>
          </a:xfrm>
          <a:prstGeom prst="rect">
            <a:avLst/>
          </a:prstGeom>
          <a:solidFill>
            <a:srgbClr val="0D6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b="1" dirty="0"/>
              <a:t>&gt;</a:t>
            </a:r>
            <a:endParaRPr lang="en-PH" sz="29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96AD72-9CAE-46EF-8C8F-B394ABB2E3F5}"/>
              </a:ext>
            </a:extLst>
          </p:cNvPr>
          <p:cNvSpPr/>
          <p:nvPr userDrawn="1"/>
        </p:nvSpPr>
        <p:spPr>
          <a:xfrm>
            <a:off x="11644977" y="3449592"/>
            <a:ext cx="550800" cy="555237"/>
          </a:xfrm>
          <a:prstGeom prst="rect">
            <a:avLst/>
          </a:prstGeom>
          <a:solidFill>
            <a:srgbClr val="0D6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b="1" dirty="0"/>
              <a:t>&lt;</a:t>
            </a:r>
            <a:endParaRPr lang="en-PH" sz="2900" b="1" dirty="0"/>
          </a:p>
        </p:txBody>
      </p:sp>
    </p:spTree>
    <p:extLst>
      <p:ext uri="{BB962C8B-B14F-4D97-AF65-F5344CB8AC3E}">
        <p14:creationId xmlns:p14="http://schemas.microsoft.com/office/powerpoint/2010/main" val="334709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92CDE-CAAE-4F32-B866-C8D90D388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27A7D-DBFA-4111-B1E8-C1C82DBB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85C29-F56F-497C-93CF-807496EF3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DC19-FAD1-4E9C-9CF5-B1E460995471}" type="datetime1">
              <a:rPr lang="en-PH" smtClean="0"/>
              <a:t>12/05/2020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E20C-D87C-4954-8147-0E8383200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sdad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EDCE6-7B99-4292-AEA9-E10AE6DA7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D997-9C41-44E0-AC99-4C259175206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3864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846C7-B24D-47F4-B9BE-C00E6A247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DEC45-FE9F-474F-9CC0-CF90A6704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2B2DA-57A7-4374-BAF7-75E6071A7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9C86-065A-4ED7-86EB-143C2AC0BE80}" type="datetime1">
              <a:rPr lang="en-PH" smtClean="0"/>
              <a:t>12/05/2020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99CBE-8FF3-4FC4-9712-2E1E4D11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sdad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E03C4-6EA6-4CE8-B794-971D1A701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D997-9C41-44E0-AC99-4C259175206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4153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9C064-0984-4427-BF9E-3973546F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F1F87-1DCC-4FE5-A047-AE748DB531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1D84F-00B8-4E26-B15C-DA30A5020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4F4A8-884C-4B28-BB02-FD963B34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2506-9A0D-4B7C-A468-9B64C4BFBCC8}" type="datetime1">
              <a:rPr lang="en-PH" smtClean="0"/>
              <a:t>12/05/2020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21AAA-AD3F-4C01-A4AB-8983A920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sdad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2FEDE-E69B-475C-8DEA-98401B5C6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D997-9C41-44E0-AC99-4C259175206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1075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8CAA3-9E86-4BDB-8B74-FCFAEAF6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8B315-4BE1-4979-86E6-7AF247BF7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C61D1-C31E-4137-8FCC-A0ECB308C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86B811-E79D-47FB-9E3A-254D396A7E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EF5D4-BD60-47C1-9EEA-942CD6C69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245A64-E0D9-4408-800E-DCE5C7AEC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B030-73E2-4F18-A06F-FEE5F3547B1D}" type="datetime1">
              <a:rPr lang="en-PH" smtClean="0"/>
              <a:t>12/05/2020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47E037-EFE0-48B5-96C5-5AE27CABE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sdad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76ADE5-A46C-4144-B196-C35E4657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D997-9C41-44E0-AC99-4C259175206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4292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543B-8839-476F-AD71-38A17685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8B4E5-1B83-43E3-AEB2-F022BC738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80D6-E460-4603-BC02-0258FA6BFB92}" type="datetime1">
              <a:rPr lang="en-PH" smtClean="0"/>
              <a:t>12/05/2020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C4B898-DA3D-45E2-868D-5339698DC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sdad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D884A-DD6A-4EF0-8EC8-AB7CB645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D997-9C41-44E0-AC99-4C259175206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7799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0ED922-B1A1-4802-9D05-02FDD3401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247A-EBEF-49C7-A080-188AC34E4B69}" type="datetime1">
              <a:rPr lang="en-PH" smtClean="0"/>
              <a:t>12/05/2020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C2FB1-1F73-4028-8FEA-8DE29B86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sdad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387A2-22C1-4BE1-B4B3-2B43A6C4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D997-9C41-44E0-AC99-4C259175206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7486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9EE07-DB63-434F-9D19-C75E8B3A1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0EA39-59BA-40DE-9F62-A91F8BA33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049EF-AAA0-41AC-BBFA-3CBABF285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DEB63-C0A9-4BD8-9479-7538BE33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7A26-097B-4BBC-840B-DC7BD9786D3C}" type="datetime1">
              <a:rPr lang="en-PH" smtClean="0"/>
              <a:t>12/05/2020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5E7EB-E906-4E5C-8667-A7ABF78C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sdad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C6BD8-0939-46BB-8D2D-088B4952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D997-9C41-44E0-AC99-4C259175206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1189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2163-0BDE-40CA-BB38-C7F5B775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73FFDD-D4CC-4791-9EF6-B5539C03C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03318-2CA4-4134-8891-891570372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2A361-3157-4B17-B3AC-63ED6209D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5512-CE34-4CD5-9FA2-96B24DDB8E8B}" type="datetime1">
              <a:rPr lang="en-PH" smtClean="0"/>
              <a:t>12/05/2020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95C04-4C02-4861-9BB9-18CE1720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sdad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C54873-54A7-4DF9-B494-E0C5EB2F1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D997-9C41-44E0-AC99-4C259175206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3849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A2B94A-0C96-463F-A595-E5A99F821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790E9-17F7-4EF7-A820-2177A9ABE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C07F6-FD5F-49AF-9169-6991FF6809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B16DE-7E6E-4D87-897C-95656B97F880}" type="datetime1">
              <a:rPr lang="en-PH" smtClean="0"/>
              <a:t>12/05/2020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0EEFD-2AE4-405D-A939-C41A1D31E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PH"/>
              <a:t>sdad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A9FC-815C-49E3-9054-F82D79990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6D997-9C41-44E0-AC99-4C259175206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0764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E36F2A-AF04-468D-9E04-4174BB882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869AC-78FD-4B35-AB72-CC35B4CAA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9A962-4D8A-46D6-9C61-00D9764EB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4ECE6-B0A4-4ECC-BC8D-9F573F88031A}" type="datetimeFigureOut">
              <a:rPr lang="en-PH" smtClean="0"/>
              <a:t>12/05/2020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5D7DA-3BEF-4443-A17C-F71CCE570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BFE11-A9E7-4844-810F-DF39AA63C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2DA7B-E7F0-437B-A458-BDB3617EFD3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7049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E6AE05C-3A33-43AD-B61C-61BC5ECCD1DC}"/>
              </a:ext>
            </a:extLst>
          </p:cNvPr>
          <p:cNvSpPr/>
          <p:nvPr/>
        </p:nvSpPr>
        <p:spPr>
          <a:xfrm>
            <a:off x="0" y="0"/>
            <a:ext cx="12189204" cy="6856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0227E-6A1D-44C6-AC21-2B5EB39F0D59}"/>
              </a:ext>
            </a:extLst>
          </p:cNvPr>
          <p:cNvSpPr txBox="1"/>
          <p:nvPr/>
        </p:nvSpPr>
        <p:spPr>
          <a:xfrm>
            <a:off x="604008" y="2910980"/>
            <a:ext cx="8481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Oswald" pitchFamily="2" charset="0"/>
                <a:cs typeface="Arial" panose="020B0604020202020204" pitchFamily="34" charset="0"/>
              </a:rPr>
              <a:t>TWMS Mobile SSO Login – User Guide</a:t>
            </a:r>
            <a:endParaRPr lang="en-PH" sz="3200" b="1" dirty="0">
              <a:solidFill>
                <a:schemeClr val="bg1"/>
              </a:solidFill>
              <a:latin typeface="Oswald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38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ED3F56-BEC1-406F-BB41-5864E94042DA}"/>
              </a:ext>
            </a:extLst>
          </p:cNvPr>
          <p:cNvSpPr txBox="1"/>
          <p:nvPr/>
        </p:nvSpPr>
        <p:spPr>
          <a:xfrm>
            <a:off x="569949" y="349722"/>
            <a:ext cx="10095344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Oswald" pitchFamily="2" charset="0"/>
              </a:rPr>
              <a:t>TWMS Mobile SSO Login on Australia server using Google Account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77007-EEC1-4B47-A07F-58FC66F258FB}"/>
              </a:ext>
            </a:extLst>
          </p:cNvPr>
          <p:cNvSpPr txBox="1"/>
          <p:nvPr/>
        </p:nvSpPr>
        <p:spPr>
          <a:xfrm>
            <a:off x="3640047" y="1318591"/>
            <a:ext cx="2587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1. Notification that the application use a GPS co-ordinates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32E95-F65E-43D1-87DA-DE8FA7B83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37" y="872942"/>
            <a:ext cx="2096195" cy="4653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B6A9F1-D49F-4F35-A3E8-9F98CC5BC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61" y="872942"/>
            <a:ext cx="2101271" cy="46532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C5B985-CFF3-4208-8C82-489E290C17AA}"/>
              </a:ext>
            </a:extLst>
          </p:cNvPr>
          <p:cNvSpPr txBox="1"/>
          <p:nvPr/>
        </p:nvSpPr>
        <p:spPr>
          <a:xfrm>
            <a:off x="8625932" y="3846423"/>
            <a:ext cx="2570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2. Tapping on OK button will close the Window and display the TWMS mobile app menus</a:t>
            </a:r>
          </a:p>
        </p:txBody>
      </p:sp>
    </p:spTree>
    <p:extLst>
      <p:ext uri="{BB962C8B-B14F-4D97-AF65-F5344CB8AC3E}">
        <p14:creationId xmlns:p14="http://schemas.microsoft.com/office/powerpoint/2010/main" val="4245848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88DD94-1944-499A-BCFA-B2A33EFA4184}"/>
              </a:ext>
            </a:extLst>
          </p:cNvPr>
          <p:cNvSpPr/>
          <p:nvPr/>
        </p:nvSpPr>
        <p:spPr>
          <a:xfrm>
            <a:off x="3286539" y="193964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Oswald" pitchFamily="2" charset="0"/>
              </a:rPr>
              <a:t>TWMS Mobile SSO Login on </a:t>
            </a:r>
            <a:r>
              <a:rPr lang="en-US" sz="2800" b="1" dirty="0">
                <a:latin typeface="Oswald" pitchFamily="2" charset="0"/>
              </a:rPr>
              <a:t>United State </a:t>
            </a:r>
            <a:r>
              <a:rPr lang="en-US" sz="2800" dirty="0">
                <a:latin typeface="Oswald" pitchFamily="2" charset="0"/>
              </a:rPr>
              <a:t>server using </a:t>
            </a:r>
            <a:r>
              <a:rPr lang="en-US" sz="2800" b="1" dirty="0">
                <a:latin typeface="Oswald" pitchFamily="2" charset="0"/>
              </a:rPr>
              <a:t>Microsoft Account</a:t>
            </a:r>
          </a:p>
        </p:txBody>
      </p:sp>
    </p:spTree>
    <p:extLst>
      <p:ext uri="{BB962C8B-B14F-4D97-AF65-F5344CB8AC3E}">
        <p14:creationId xmlns:p14="http://schemas.microsoft.com/office/powerpoint/2010/main" val="3807936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FBEDED-FDA6-4B92-9ADD-BDEA08F44072}"/>
              </a:ext>
            </a:extLst>
          </p:cNvPr>
          <p:cNvSpPr txBox="1"/>
          <p:nvPr/>
        </p:nvSpPr>
        <p:spPr>
          <a:xfrm>
            <a:off x="569949" y="349722"/>
            <a:ext cx="10095344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Oswald" pitchFamily="2" charset="0"/>
              </a:rPr>
              <a:t>TWMS Mobile SSO Login on United State server using Microsoft Account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1A5EF0-639D-4D21-8579-72CE205E15ED}"/>
              </a:ext>
            </a:extLst>
          </p:cNvPr>
          <p:cNvSpPr txBox="1"/>
          <p:nvPr/>
        </p:nvSpPr>
        <p:spPr>
          <a:xfrm>
            <a:off x="3330700" y="1409053"/>
            <a:ext cx="2862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1. Open your TWMS Mobile App using Android/IOS mobile phone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2FAF4B-53AE-4295-871A-BA03482172D7}"/>
              </a:ext>
            </a:extLst>
          </p:cNvPr>
          <p:cNvSpPr txBox="1"/>
          <p:nvPr/>
        </p:nvSpPr>
        <p:spPr>
          <a:xfrm>
            <a:off x="3330700" y="3070499"/>
            <a:ext cx="2862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2. Select “United State” as Server location and click on “Sign in with Corporate Identity”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FF53EE-BEEA-41D0-AF7E-9625507A0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60" y="899448"/>
            <a:ext cx="2028185" cy="452230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56F5CCE-2DF0-49A9-8E34-702A7F669BEE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2053742" y="2491410"/>
            <a:ext cx="1276958" cy="1179254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47C9B0-5F4F-4A83-AF1D-6D3ADDFA5705}"/>
              </a:ext>
            </a:extLst>
          </p:cNvPr>
          <p:cNvCxnSpPr>
            <a:stCxn id="11" idx="1"/>
          </p:cNvCxnSpPr>
          <p:nvPr/>
        </p:nvCxnSpPr>
        <p:spPr>
          <a:xfrm flipH="1">
            <a:off x="2570576" y="3670664"/>
            <a:ext cx="760124" cy="238727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5069A85-7ACA-48F1-A33E-3F857C35918A}"/>
              </a:ext>
            </a:extLst>
          </p:cNvPr>
          <p:cNvSpPr txBox="1"/>
          <p:nvPr/>
        </p:nvSpPr>
        <p:spPr>
          <a:xfrm>
            <a:off x="8484126" y="2408147"/>
            <a:ext cx="2862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3. Select “Sign in with your Corporate ID” Microsoft button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0B979A-F6FD-4D3C-89E4-778B76AFE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650" y="872942"/>
            <a:ext cx="2113988" cy="469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7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ED3F56-BEC1-406F-BB41-5864E94042DA}"/>
              </a:ext>
            </a:extLst>
          </p:cNvPr>
          <p:cNvSpPr txBox="1"/>
          <p:nvPr/>
        </p:nvSpPr>
        <p:spPr>
          <a:xfrm>
            <a:off x="569949" y="349722"/>
            <a:ext cx="10095344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Oswald" pitchFamily="2" charset="0"/>
              </a:rPr>
              <a:t>TWMS Mobile SSO Login on United State server using Microsoft Account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A2D4A9-D6EB-4B51-ABFA-FFABCD7D9041}"/>
              </a:ext>
            </a:extLst>
          </p:cNvPr>
          <p:cNvSpPr txBox="1"/>
          <p:nvPr/>
        </p:nvSpPr>
        <p:spPr>
          <a:xfrm>
            <a:off x="3640950" y="1641915"/>
            <a:ext cx="2279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1. Input your Corporate/Microsoft account and tap on “Next” button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C93F5-6AB8-4833-872B-991BBC185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683" y="872942"/>
            <a:ext cx="2176649" cy="4645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23FCE1-24FB-4349-83B5-FC59B7C8B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93" y="872942"/>
            <a:ext cx="2076291" cy="46450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E62984-FFC9-4E97-ACB3-70A469A2A1BA}"/>
              </a:ext>
            </a:extLst>
          </p:cNvPr>
          <p:cNvSpPr txBox="1"/>
          <p:nvPr/>
        </p:nvSpPr>
        <p:spPr>
          <a:xfrm>
            <a:off x="8895502" y="3611218"/>
            <a:ext cx="2279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2. Input your Password and tap on “Sign” in button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C544CF0-8BA5-423E-960E-82A598FE2F61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2663687" y="1749287"/>
            <a:ext cx="977263" cy="492793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DFB16F3-DFBE-4DFF-8F9E-097CDB4FD60B}"/>
              </a:ext>
            </a:extLst>
          </p:cNvPr>
          <p:cNvCxnSpPr>
            <a:stCxn id="3" idx="1"/>
          </p:cNvCxnSpPr>
          <p:nvPr/>
        </p:nvCxnSpPr>
        <p:spPr>
          <a:xfrm flipH="1">
            <a:off x="3339548" y="2242080"/>
            <a:ext cx="301402" cy="222824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9D2510F-6A2F-47F1-8B8A-AA753A79B060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7156174" y="2120348"/>
            <a:ext cx="1739328" cy="1952535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417449E-C63D-4158-AF79-97ACE686B51A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8401878" y="2637183"/>
            <a:ext cx="493624" cy="143570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398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ED3F56-BEC1-406F-BB41-5864E94042DA}"/>
              </a:ext>
            </a:extLst>
          </p:cNvPr>
          <p:cNvSpPr txBox="1"/>
          <p:nvPr/>
        </p:nvSpPr>
        <p:spPr>
          <a:xfrm>
            <a:off x="569949" y="349722"/>
            <a:ext cx="10095344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Oswald" pitchFamily="2" charset="0"/>
              </a:rPr>
              <a:t>TWMS Mobile SSO Login on United State server using Microsoft Account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EADF32-344B-4301-82BD-9293A0A13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168" y="872942"/>
            <a:ext cx="2105258" cy="46664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7CFFA1-15A4-423F-916D-FEB92C670A50}"/>
              </a:ext>
            </a:extLst>
          </p:cNvPr>
          <p:cNvSpPr txBox="1"/>
          <p:nvPr/>
        </p:nvSpPr>
        <p:spPr>
          <a:xfrm>
            <a:off x="6677020" y="1334739"/>
            <a:ext cx="2252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1. Microsoft authentication will only display if it’s enabled on your corporate email account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978013-A48A-4A52-9CC7-FC0C180D46C6}"/>
              </a:ext>
            </a:extLst>
          </p:cNvPr>
          <p:cNvSpPr txBox="1"/>
          <p:nvPr/>
        </p:nvSpPr>
        <p:spPr>
          <a:xfrm>
            <a:off x="4322618" y="6097740"/>
            <a:ext cx="7499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200" i="1" dirty="0"/>
              <a:t>Note: there are other way to authenticate your Microsoft user account</a:t>
            </a:r>
          </a:p>
        </p:txBody>
      </p:sp>
    </p:spTree>
    <p:extLst>
      <p:ext uri="{BB962C8B-B14F-4D97-AF65-F5344CB8AC3E}">
        <p14:creationId xmlns:p14="http://schemas.microsoft.com/office/powerpoint/2010/main" val="61543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ED3F56-BEC1-406F-BB41-5864E94042DA}"/>
              </a:ext>
            </a:extLst>
          </p:cNvPr>
          <p:cNvSpPr txBox="1"/>
          <p:nvPr/>
        </p:nvSpPr>
        <p:spPr>
          <a:xfrm>
            <a:off x="569949" y="349722"/>
            <a:ext cx="10095344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Oswald" pitchFamily="2" charset="0"/>
              </a:rPr>
              <a:t>TWMS Mobile SSO Login on United State server using Microsoft Account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77007-EEC1-4B47-A07F-58FC66F258FB}"/>
              </a:ext>
            </a:extLst>
          </p:cNvPr>
          <p:cNvSpPr txBox="1"/>
          <p:nvPr/>
        </p:nvSpPr>
        <p:spPr>
          <a:xfrm>
            <a:off x="3640047" y="1318591"/>
            <a:ext cx="2587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1. Notification that the application use a GPS co-ordinates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C5B985-CFF3-4208-8C82-489E290C17AA}"/>
              </a:ext>
            </a:extLst>
          </p:cNvPr>
          <p:cNvSpPr txBox="1"/>
          <p:nvPr/>
        </p:nvSpPr>
        <p:spPr>
          <a:xfrm>
            <a:off x="8625932" y="3846423"/>
            <a:ext cx="2570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2. Tapping on OK button will close the Window and display the TWMS mobile app menus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2783E-0293-4C5F-93DE-DE076EBDD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811" y="872942"/>
            <a:ext cx="2106990" cy="46353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9B89DC-F899-44D3-BA34-36279C580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746" y="872942"/>
            <a:ext cx="2099064" cy="46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32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88DD94-1944-499A-BCFA-B2A33EFA4184}"/>
              </a:ext>
            </a:extLst>
          </p:cNvPr>
          <p:cNvSpPr/>
          <p:nvPr/>
        </p:nvSpPr>
        <p:spPr>
          <a:xfrm>
            <a:off x="3326296" y="200590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Oswald" pitchFamily="2" charset="0"/>
              </a:rPr>
              <a:t>TWMS Mobile SSO Login on </a:t>
            </a:r>
            <a:r>
              <a:rPr lang="en-US" sz="2800" b="1" dirty="0">
                <a:latin typeface="Oswald" pitchFamily="2" charset="0"/>
              </a:rPr>
              <a:t>United State </a:t>
            </a:r>
            <a:r>
              <a:rPr lang="en-US" sz="2800" dirty="0">
                <a:latin typeface="Oswald" pitchFamily="2" charset="0"/>
              </a:rPr>
              <a:t>server using </a:t>
            </a:r>
            <a:r>
              <a:rPr lang="en-US" sz="2800" b="1" dirty="0">
                <a:latin typeface="Oswald" pitchFamily="2" charset="0"/>
              </a:rPr>
              <a:t>Google Account</a:t>
            </a:r>
          </a:p>
        </p:txBody>
      </p:sp>
    </p:spTree>
    <p:extLst>
      <p:ext uri="{BB962C8B-B14F-4D97-AF65-F5344CB8AC3E}">
        <p14:creationId xmlns:p14="http://schemas.microsoft.com/office/powerpoint/2010/main" val="1136345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FBEDED-FDA6-4B92-9ADD-BDEA08F44072}"/>
              </a:ext>
            </a:extLst>
          </p:cNvPr>
          <p:cNvSpPr txBox="1"/>
          <p:nvPr/>
        </p:nvSpPr>
        <p:spPr>
          <a:xfrm>
            <a:off x="569949" y="349722"/>
            <a:ext cx="10095344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Oswald" pitchFamily="2" charset="0"/>
              </a:rPr>
              <a:t>TWMS Mobile SSO Login on United State server using Google Account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1A5EF0-639D-4D21-8579-72CE205E15ED}"/>
              </a:ext>
            </a:extLst>
          </p:cNvPr>
          <p:cNvSpPr txBox="1"/>
          <p:nvPr/>
        </p:nvSpPr>
        <p:spPr>
          <a:xfrm>
            <a:off x="3378826" y="1409053"/>
            <a:ext cx="2862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1. Open your TWMS Mobile App using Android/IOS mobile phone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2FAF4B-53AE-4295-871A-BA03482172D7}"/>
              </a:ext>
            </a:extLst>
          </p:cNvPr>
          <p:cNvSpPr txBox="1"/>
          <p:nvPr/>
        </p:nvSpPr>
        <p:spPr>
          <a:xfrm>
            <a:off x="3354762" y="3070499"/>
            <a:ext cx="2862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2. Select “United State” as Server location and click on “Sign in with Corporate Identity”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FF53EE-BEEA-41D0-AF7E-9625507A0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82" y="899448"/>
            <a:ext cx="2028185" cy="452230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56F5CCE-2DF0-49A9-8E34-702A7F669BEE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2077804" y="2491410"/>
            <a:ext cx="1276958" cy="1179254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47C9B0-5F4F-4A83-AF1D-6D3ADDFA5705}"/>
              </a:ext>
            </a:extLst>
          </p:cNvPr>
          <p:cNvCxnSpPr>
            <a:stCxn id="11" idx="1"/>
          </p:cNvCxnSpPr>
          <p:nvPr/>
        </p:nvCxnSpPr>
        <p:spPr>
          <a:xfrm flipH="1">
            <a:off x="2594638" y="3670664"/>
            <a:ext cx="760124" cy="238727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F4E65AF-C453-4E32-A8BF-65C34034D4A5}"/>
              </a:ext>
            </a:extLst>
          </p:cNvPr>
          <p:cNvSpPr txBox="1"/>
          <p:nvPr/>
        </p:nvSpPr>
        <p:spPr>
          <a:xfrm>
            <a:off x="8736795" y="2408147"/>
            <a:ext cx="2862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1. Select “Sign in with your social account” Continue with Google button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D62754-3A7F-43AA-B214-9C1218937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778" y="872942"/>
            <a:ext cx="2234681" cy="473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08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ED3F56-BEC1-406F-BB41-5864E94042DA}"/>
              </a:ext>
            </a:extLst>
          </p:cNvPr>
          <p:cNvSpPr txBox="1"/>
          <p:nvPr/>
        </p:nvSpPr>
        <p:spPr>
          <a:xfrm>
            <a:off x="569949" y="349722"/>
            <a:ext cx="10095344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Oswald" pitchFamily="2" charset="0"/>
              </a:rPr>
              <a:t>TWMS Mobile SSO Login on United State server using Google Account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A2D4A9-D6EB-4B51-ABFA-FFABCD7D9041}"/>
              </a:ext>
            </a:extLst>
          </p:cNvPr>
          <p:cNvSpPr txBox="1"/>
          <p:nvPr/>
        </p:nvSpPr>
        <p:spPr>
          <a:xfrm>
            <a:off x="3816627" y="1041750"/>
            <a:ext cx="2279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1. Input your Gmail account and tap on “Next” button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E62984-FFC9-4E97-ACB3-70A469A2A1BA}"/>
              </a:ext>
            </a:extLst>
          </p:cNvPr>
          <p:cNvSpPr txBox="1"/>
          <p:nvPr/>
        </p:nvSpPr>
        <p:spPr>
          <a:xfrm>
            <a:off x="8895502" y="3611218"/>
            <a:ext cx="2279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2. Input your Password and tap on “Sign” in button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23178C-A20D-4682-84D4-8BA8D2877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088" y="872942"/>
            <a:ext cx="2119223" cy="4692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75C5BB-CBC0-49DB-8889-9BF898F04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700" y="872942"/>
            <a:ext cx="2119223" cy="470811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8FCB934-9F71-47B9-A8CD-6F3DA2D45FA4}"/>
              </a:ext>
            </a:extLst>
          </p:cNvPr>
          <p:cNvCxnSpPr>
            <a:stCxn id="3" idx="1"/>
          </p:cNvCxnSpPr>
          <p:nvPr/>
        </p:nvCxnSpPr>
        <p:spPr>
          <a:xfrm flipH="1">
            <a:off x="2994991" y="1503415"/>
            <a:ext cx="821636" cy="669942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CE0773-1C92-4E53-A9F0-B5CA7EC9F94E}"/>
              </a:ext>
            </a:extLst>
          </p:cNvPr>
          <p:cNvCxnSpPr>
            <a:stCxn id="3" idx="1"/>
          </p:cNvCxnSpPr>
          <p:nvPr/>
        </p:nvCxnSpPr>
        <p:spPr>
          <a:xfrm flipH="1">
            <a:off x="3266151" y="1503415"/>
            <a:ext cx="550476" cy="1925585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8A77ECF-339A-49A2-BC2E-2DBA002D3F49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7792278" y="2488300"/>
            <a:ext cx="1103224" cy="1584583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7DC0B1-410B-4F1D-8DD8-CADE4EB26E8C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8229600" y="3611218"/>
            <a:ext cx="665902" cy="461665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32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ED3F56-BEC1-406F-BB41-5864E94042DA}"/>
              </a:ext>
            </a:extLst>
          </p:cNvPr>
          <p:cNvSpPr txBox="1"/>
          <p:nvPr/>
        </p:nvSpPr>
        <p:spPr>
          <a:xfrm>
            <a:off x="569949" y="349722"/>
            <a:ext cx="10095344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Oswald" pitchFamily="2" charset="0"/>
              </a:rPr>
              <a:t>TWMS Mobile SSO Login on United State server using Google Account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D778A-4468-413B-BF8A-39FBFC6EE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435" y="886364"/>
            <a:ext cx="2110349" cy="46664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A77007-EEC1-4B47-A07F-58FC66F258FB}"/>
              </a:ext>
            </a:extLst>
          </p:cNvPr>
          <p:cNvSpPr txBox="1"/>
          <p:nvPr/>
        </p:nvSpPr>
        <p:spPr>
          <a:xfrm>
            <a:off x="5654783" y="2453893"/>
            <a:ext cx="2252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2. Login Successfully confirmation message, tap on “Please tap here to get back TWMS app”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F18BE5-31DC-4BBB-8108-FDC1D2A10156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4355609" y="1696278"/>
            <a:ext cx="1299174" cy="1496279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41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72651D-F32B-4F77-A113-DDE4F53B6561}"/>
              </a:ext>
            </a:extLst>
          </p:cNvPr>
          <p:cNvSpPr txBox="1"/>
          <p:nvPr/>
        </p:nvSpPr>
        <p:spPr>
          <a:xfrm>
            <a:off x="1712410" y="1279838"/>
            <a:ext cx="92073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swald" pitchFamily="2" charset="0"/>
              </a:rPr>
              <a:t>TWMS Mobile SSO Login feature</a:t>
            </a:r>
            <a:br>
              <a:rPr lang="en-US" dirty="0">
                <a:latin typeface="Oswald" pitchFamily="2" charset="0"/>
              </a:rPr>
            </a:br>
            <a:endParaRPr lang="en-US" dirty="0">
              <a:latin typeface="Oswald" pitchFamily="2" charset="0"/>
              <a:hlinkClick r:id="rId2" action="ppaction://hlinksldjump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Oswald" pitchFamily="2" charset="0"/>
                <a:hlinkClick r:id="rId3" action="ppaction://hlinksldjump"/>
              </a:rPr>
              <a:t>TWMS Mobile SSO Login on Australia server using Microsoft Account</a:t>
            </a:r>
            <a:endParaRPr lang="en-US" dirty="0">
              <a:latin typeface="Oswald" pitchFamily="2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Oswald" pitchFamily="2" charset="0"/>
                <a:hlinkClick r:id="rId4" action="ppaction://hlinksldjump"/>
              </a:rPr>
              <a:t>TWMS Mobile SSO Login on Australia server using Google / Gmail Account</a:t>
            </a:r>
            <a:endParaRPr lang="en-US" dirty="0">
              <a:latin typeface="Oswald" pitchFamily="2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Oswald" pitchFamily="2" charset="0"/>
                <a:hlinkClick r:id="rId5" action="ppaction://hlinksldjump"/>
              </a:rPr>
              <a:t>TWMS Mobile SSO Login on United State server using Microsoft Account</a:t>
            </a:r>
            <a:endParaRPr lang="en-US" dirty="0">
              <a:latin typeface="Oswald" pitchFamily="2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Oswald" pitchFamily="2" charset="0"/>
                <a:hlinkClick r:id="rId6" action="ppaction://hlinksldjump"/>
              </a:rPr>
              <a:t>TWMS Mobile SSO Login on United State server using Google / Gmail Account</a:t>
            </a:r>
            <a:endParaRPr lang="en-US" dirty="0">
              <a:latin typeface="Oswald" pitchFamily="2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Oswald" pitchFamily="2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Oswa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860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ED3F56-BEC1-406F-BB41-5864E94042DA}"/>
              </a:ext>
            </a:extLst>
          </p:cNvPr>
          <p:cNvSpPr txBox="1"/>
          <p:nvPr/>
        </p:nvSpPr>
        <p:spPr>
          <a:xfrm>
            <a:off x="569949" y="349722"/>
            <a:ext cx="10095344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Oswald" pitchFamily="2" charset="0"/>
              </a:rPr>
              <a:t>TWMS Mobile SSO Login on United State server using Google Account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77007-EEC1-4B47-A07F-58FC66F258FB}"/>
              </a:ext>
            </a:extLst>
          </p:cNvPr>
          <p:cNvSpPr txBox="1"/>
          <p:nvPr/>
        </p:nvSpPr>
        <p:spPr>
          <a:xfrm>
            <a:off x="3640047" y="1318591"/>
            <a:ext cx="2587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1. Notification that the application used a GPS co-ordinates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C5B985-CFF3-4208-8C82-489E290C17AA}"/>
              </a:ext>
            </a:extLst>
          </p:cNvPr>
          <p:cNvSpPr txBox="1"/>
          <p:nvPr/>
        </p:nvSpPr>
        <p:spPr>
          <a:xfrm>
            <a:off x="8625932" y="3846423"/>
            <a:ext cx="2570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2. Tapping on OK button will close the Window and display the TWMS mobile app menus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2783E-0293-4C5F-93DE-DE076EBDD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811" y="872942"/>
            <a:ext cx="2106990" cy="46353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9B89DC-F899-44D3-BA34-36279C580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746" y="872942"/>
            <a:ext cx="2099064" cy="46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47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2AB8AF7-8DE2-4A8F-BA68-ADA786CBF45B}"/>
              </a:ext>
            </a:extLst>
          </p:cNvPr>
          <p:cNvSpPr/>
          <p:nvPr/>
        </p:nvSpPr>
        <p:spPr>
          <a:xfrm>
            <a:off x="-1" y="0"/>
            <a:ext cx="12197593" cy="6861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8618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FBEDED-FDA6-4B92-9ADD-BDEA08F44072}"/>
              </a:ext>
            </a:extLst>
          </p:cNvPr>
          <p:cNvSpPr txBox="1"/>
          <p:nvPr/>
        </p:nvSpPr>
        <p:spPr>
          <a:xfrm>
            <a:off x="569949" y="349722"/>
            <a:ext cx="10095344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Oswald" pitchFamily="2" charset="0"/>
              </a:rPr>
              <a:t>TWMS Mobile SSO Login on Australia server using Microsoft Account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0D9B8D-1781-4DB1-ABE7-2F5A3B83D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82" y="886623"/>
            <a:ext cx="2114140" cy="46942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A5EF0-639D-4D21-8579-72CE205E15ED}"/>
              </a:ext>
            </a:extLst>
          </p:cNvPr>
          <p:cNvSpPr txBox="1"/>
          <p:nvPr/>
        </p:nvSpPr>
        <p:spPr>
          <a:xfrm>
            <a:off x="3318658" y="1409053"/>
            <a:ext cx="2862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1. Open your TWMS Mobile App using Android/IOS mobile phone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2FAF4B-53AE-4295-871A-BA03482172D7}"/>
              </a:ext>
            </a:extLst>
          </p:cNvPr>
          <p:cNvSpPr txBox="1"/>
          <p:nvPr/>
        </p:nvSpPr>
        <p:spPr>
          <a:xfrm>
            <a:off x="3402878" y="3070499"/>
            <a:ext cx="2862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2. Select “Australia” as Server location and click on “Sign in with Corporate Identity”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FFE433-1FDE-4E00-B2F9-10502A958706}"/>
              </a:ext>
            </a:extLst>
          </p:cNvPr>
          <p:cNvCxnSpPr>
            <a:stCxn id="11" idx="1"/>
          </p:cNvCxnSpPr>
          <p:nvPr/>
        </p:nvCxnSpPr>
        <p:spPr>
          <a:xfrm flipH="1">
            <a:off x="2430719" y="3670664"/>
            <a:ext cx="972159" cy="357997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B944821-BD05-47BA-A1C3-A657A06062CE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2284946" y="2637183"/>
            <a:ext cx="1117932" cy="1033481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BF3D95D-5813-4580-A654-06C0528BF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255" y="806773"/>
            <a:ext cx="2449200" cy="46942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3C4BE0-7EC7-44C5-BD91-064EFCAFD23A}"/>
              </a:ext>
            </a:extLst>
          </p:cNvPr>
          <p:cNvSpPr txBox="1"/>
          <p:nvPr/>
        </p:nvSpPr>
        <p:spPr>
          <a:xfrm>
            <a:off x="8821018" y="2408147"/>
            <a:ext cx="2862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3. Select “Sign in with your Corporate ID” Microsoft button</a:t>
            </a:r>
          </a:p>
        </p:txBody>
      </p:sp>
    </p:spTree>
    <p:extLst>
      <p:ext uri="{BB962C8B-B14F-4D97-AF65-F5344CB8AC3E}">
        <p14:creationId xmlns:p14="http://schemas.microsoft.com/office/powerpoint/2010/main" val="72140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ED3F56-BEC1-406F-BB41-5864E94042DA}"/>
              </a:ext>
            </a:extLst>
          </p:cNvPr>
          <p:cNvSpPr txBox="1"/>
          <p:nvPr/>
        </p:nvSpPr>
        <p:spPr>
          <a:xfrm>
            <a:off x="569949" y="349722"/>
            <a:ext cx="10095344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Oswald" pitchFamily="2" charset="0"/>
              </a:rPr>
              <a:t>TWMS Mobile SSO Login on Australia server using Microsoft Account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A2D4A9-D6EB-4B51-ABFA-FFABCD7D9041}"/>
              </a:ext>
            </a:extLst>
          </p:cNvPr>
          <p:cNvSpPr txBox="1"/>
          <p:nvPr/>
        </p:nvSpPr>
        <p:spPr>
          <a:xfrm>
            <a:off x="3640950" y="1641915"/>
            <a:ext cx="2279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1. Input your Corporate/Microsoft account and tap on “Next” button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C93F5-6AB8-4833-872B-991BBC185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683" y="872942"/>
            <a:ext cx="2176649" cy="4645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23FCE1-24FB-4349-83B5-FC59B7C8B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93" y="872942"/>
            <a:ext cx="2076291" cy="46450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E62984-FFC9-4E97-ACB3-70A469A2A1BA}"/>
              </a:ext>
            </a:extLst>
          </p:cNvPr>
          <p:cNvSpPr txBox="1"/>
          <p:nvPr/>
        </p:nvSpPr>
        <p:spPr>
          <a:xfrm>
            <a:off x="8895502" y="3611218"/>
            <a:ext cx="2279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2. Input your Password and tap on “Sign” in button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C544CF0-8BA5-423E-960E-82A598FE2F61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2663687" y="1749287"/>
            <a:ext cx="977263" cy="492793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DFB16F3-DFBE-4DFF-8F9E-097CDB4FD60B}"/>
              </a:ext>
            </a:extLst>
          </p:cNvPr>
          <p:cNvCxnSpPr>
            <a:stCxn id="3" idx="1"/>
          </p:cNvCxnSpPr>
          <p:nvPr/>
        </p:nvCxnSpPr>
        <p:spPr>
          <a:xfrm flipH="1">
            <a:off x="3339548" y="2242080"/>
            <a:ext cx="301402" cy="222824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9D2510F-6A2F-47F1-8B8A-AA753A79B060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7156174" y="2120348"/>
            <a:ext cx="1739328" cy="1952535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417449E-C63D-4158-AF79-97ACE686B51A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8401878" y="2637183"/>
            <a:ext cx="493624" cy="143570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84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ED3F56-BEC1-406F-BB41-5864E94042DA}"/>
              </a:ext>
            </a:extLst>
          </p:cNvPr>
          <p:cNvSpPr txBox="1"/>
          <p:nvPr/>
        </p:nvSpPr>
        <p:spPr>
          <a:xfrm>
            <a:off x="569949" y="349722"/>
            <a:ext cx="10095344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Oswald" pitchFamily="2" charset="0"/>
              </a:rPr>
              <a:t>TWMS Mobile SSO Login on Australia server using Microsoft Account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EADF32-344B-4301-82BD-9293A0A13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432" y="872942"/>
            <a:ext cx="2105258" cy="46664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7CFFA1-15A4-423F-916D-FEB92C670A50}"/>
              </a:ext>
            </a:extLst>
          </p:cNvPr>
          <p:cNvSpPr txBox="1"/>
          <p:nvPr/>
        </p:nvSpPr>
        <p:spPr>
          <a:xfrm>
            <a:off x="6015280" y="1334739"/>
            <a:ext cx="2252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1. Microsoft authentication will only display if it’s enabled on your corporate email account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978013-A48A-4A52-9CC7-FC0C180D46C6}"/>
              </a:ext>
            </a:extLst>
          </p:cNvPr>
          <p:cNvSpPr txBox="1"/>
          <p:nvPr/>
        </p:nvSpPr>
        <p:spPr>
          <a:xfrm>
            <a:off x="4322618" y="6097740"/>
            <a:ext cx="7499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200" i="1" dirty="0"/>
              <a:t>Note: there are other way to authenticate your Microsoft user account</a:t>
            </a:r>
          </a:p>
        </p:txBody>
      </p:sp>
    </p:spTree>
    <p:extLst>
      <p:ext uri="{BB962C8B-B14F-4D97-AF65-F5344CB8AC3E}">
        <p14:creationId xmlns:p14="http://schemas.microsoft.com/office/powerpoint/2010/main" val="3941960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ED3F56-BEC1-406F-BB41-5864E94042DA}"/>
              </a:ext>
            </a:extLst>
          </p:cNvPr>
          <p:cNvSpPr txBox="1"/>
          <p:nvPr/>
        </p:nvSpPr>
        <p:spPr>
          <a:xfrm>
            <a:off x="569949" y="349722"/>
            <a:ext cx="10095344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Oswald" pitchFamily="2" charset="0"/>
              </a:rPr>
              <a:t>TWMS Mobile SSO Login on Australia server using Microsoft Account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77007-EEC1-4B47-A07F-58FC66F258FB}"/>
              </a:ext>
            </a:extLst>
          </p:cNvPr>
          <p:cNvSpPr txBox="1"/>
          <p:nvPr/>
        </p:nvSpPr>
        <p:spPr>
          <a:xfrm>
            <a:off x="3640047" y="1318591"/>
            <a:ext cx="2587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1. Notification that the application use a GPS co-ordinates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32E95-F65E-43D1-87DA-DE8FA7B83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37" y="872942"/>
            <a:ext cx="2096195" cy="4653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B6A9F1-D49F-4F35-A3E8-9F98CC5BC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61" y="872942"/>
            <a:ext cx="2101271" cy="46532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C5B985-CFF3-4208-8C82-489E290C17AA}"/>
              </a:ext>
            </a:extLst>
          </p:cNvPr>
          <p:cNvSpPr txBox="1"/>
          <p:nvPr/>
        </p:nvSpPr>
        <p:spPr>
          <a:xfrm>
            <a:off x="8625932" y="3846423"/>
            <a:ext cx="2570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2. Tapping on OK button will close the Window and display the TWMS mobile app menus</a:t>
            </a:r>
          </a:p>
        </p:txBody>
      </p:sp>
    </p:spTree>
    <p:extLst>
      <p:ext uri="{BB962C8B-B14F-4D97-AF65-F5344CB8AC3E}">
        <p14:creationId xmlns:p14="http://schemas.microsoft.com/office/powerpoint/2010/main" val="1757029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88DD94-1944-499A-BCFA-B2A33EFA4184}"/>
              </a:ext>
            </a:extLst>
          </p:cNvPr>
          <p:cNvSpPr/>
          <p:nvPr/>
        </p:nvSpPr>
        <p:spPr>
          <a:xfrm>
            <a:off x="3286539" y="193964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Oswald" pitchFamily="2" charset="0"/>
              </a:rPr>
              <a:t>TWMS Mobile SSO Login on </a:t>
            </a:r>
            <a:r>
              <a:rPr lang="en-US" sz="2800" b="1" dirty="0">
                <a:latin typeface="Oswald" pitchFamily="2" charset="0"/>
              </a:rPr>
              <a:t>Australia </a:t>
            </a:r>
            <a:r>
              <a:rPr lang="en-US" sz="2800" dirty="0">
                <a:latin typeface="Oswald" pitchFamily="2" charset="0"/>
              </a:rPr>
              <a:t>server using </a:t>
            </a:r>
            <a:r>
              <a:rPr lang="en-US" sz="2800" b="1" dirty="0">
                <a:latin typeface="Oswald" pitchFamily="2" charset="0"/>
              </a:rPr>
              <a:t>Google Account</a:t>
            </a:r>
          </a:p>
        </p:txBody>
      </p:sp>
    </p:spTree>
    <p:extLst>
      <p:ext uri="{BB962C8B-B14F-4D97-AF65-F5344CB8AC3E}">
        <p14:creationId xmlns:p14="http://schemas.microsoft.com/office/powerpoint/2010/main" val="315806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FBEDED-FDA6-4B92-9ADD-BDEA08F44072}"/>
              </a:ext>
            </a:extLst>
          </p:cNvPr>
          <p:cNvSpPr txBox="1"/>
          <p:nvPr/>
        </p:nvSpPr>
        <p:spPr>
          <a:xfrm>
            <a:off x="569949" y="349722"/>
            <a:ext cx="10095344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Oswald" pitchFamily="2" charset="0"/>
              </a:rPr>
              <a:t>TWMS Mobile SSO Login on Australia server using Google Account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0D9B8D-1781-4DB1-ABE7-2F5A3B83D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28" y="965707"/>
            <a:ext cx="2114140" cy="46942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A5EF0-639D-4D21-8579-72CE205E15ED}"/>
              </a:ext>
            </a:extLst>
          </p:cNvPr>
          <p:cNvSpPr txBox="1"/>
          <p:nvPr/>
        </p:nvSpPr>
        <p:spPr>
          <a:xfrm>
            <a:off x="3078034" y="1409053"/>
            <a:ext cx="2862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1. Open your TWMS Mobile App using Android/IOS mobile phone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2FAF4B-53AE-4295-871A-BA03482172D7}"/>
              </a:ext>
            </a:extLst>
          </p:cNvPr>
          <p:cNvSpPr txBox="1"/>
          <p:nvPr/>
        </p:nvSpPr>
        <p:spPr>
          <a:xfrm>
            <a:off x="3078034" y="3070499"/>
            <a:ext cx="2862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2. Select “Australia” as Server location and click on “Sign in with Corporate Identity”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FFE433-1FDE-4E00-B2F9-10502A958706}"/>
              </a:ext>
            </a:extLst>
          </p:cNvPr>
          <p:cNvCxnSpPr>
            <a:stCxn id="11" idx="1"/>
          </p:cNvCxnSpPr>
          <p:nvPr/>
        </p:nvCxnSpPr>
        <p:spPr>
          <a:xfrm flipH="1">
            <a:off x="2105875" y="3670664"/>
            <a:ext cx="972159" cy="357997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25F79C-694B-4DC8-8FD4-5515BE8EA2B2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2105875" y="2716696"/>
            <a:ext cx="972159" cy="953968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D7A188E-EBF0-4D3C-9BD3-71F1AB9E4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700" y="827194"/>
            <a:ext cx="2234681" cy="47329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CCDCDF-96AA-4639-AF69-4246DC2A44D9}"/>
              </a:ext>
            </a:extLst>
          </p:cNvPr>
          <p:cNvSpPr txBox="1"/>
          <p:nvPr/>
        </p:nvSpPr>
        <p:spPr>
          <a:xfrm>
            <a:off x="8395482" y="2255031"/>
            <a:ext cx="2862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3. Select “Sign in with your social account” Continue with Google button</a:t>
            </a:r>
          </a:p>
        </p:txBody>
      </p:sp>
    </p:spTree>
    <p:extLst>
      <p:ext uri="{BB962C8B-B14F-4D97-AF65-F5344CB8AC3E}">
        <p14:creationId xmlns:p14="http://schemas.microsoft.com/office/powerpoint/2010/main" val="210035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ED3F56-BEC1-406F-BB41-5864E94042DA}"/>
              </a:ext>
            </a:extLst>
          </p:cNvPr>
          <p:cNvSpPr txBox="1"/>
          <p:nvPr/>
        </p:nvSpPr>
        <p:spPr>
          <a:xfrm>
            <a:off x="569949" y="349722"/>
            <a:ext cx="10095344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Oswald" pitchFamily="2" charset="0"/>
              </a:rPr>
              <a:t>TWMS Mobile SSO Login on Australia server using Google Account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A2D4A9-D6EB-4B51-ABFA-FFABCD7D9041}"/>
              </a:ext>
            </a:extLst>
          </p:cNvPr>
          <p:cNvSpPr txBox="1"/>
          <p:nvPr/>
        </p:nvSpPr>
        <p:spPr>
          <a:xfrm>
            <a:off x="3816627" y="1041750"/>
            <a:ext cx="2279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1. Input your Gmail account and tap on “Next” button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E62984-FFC9-4E97-ACB3-70A469A2A1BA}"/>
              </a:ext>
            </a:extLst>
          </p:cNvPr>
          <p:cNvSpPr txBox="1"/>
          <p:nvPr/>
        </p:nvSpPr>
        <p:spPr>
          <a:xfrm>
            <a:off x="8895502" y="3611218"/>
            <a:ext cx="2279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2. Input your Password and tap on “Sign” in button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23178C-A20D-4682-84D4-8BA8D2877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088" y="872942"/>
            <a:ext cx="2119223" cy="4692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75C5BB-CBC0-49DB-8889-9BF898F04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700" y="872942"/>
            <a:ext cx="2119223" cy="470811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8FCB934-9F71-47B9-A8CD-6F3DA2D45FA4}"/>
              </a:ext>
            </a:extLst>
          </p:cNvPr>
          <p:cNvCxnSpPr>
            <a:stCxn id="3" idx="1"/>
          </p:cNvCxnSpPr>
          <p:nvPr/>
        </p:nvCxnSpPr>
        <p:spPr>
          <a:xfrm flipH="1">
            <a:off x="2994991" y="1503415"/>
            <a:ext cx="821636" cy="669942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CE0773-1C92-4E53-A9F0-B5CA7EC9F94E}"/>
              </a:ext>
            </a:extLst>
          </p:cNvPr>
          <p:cNvCxnSpPr>
            <a:stCxn id="3" idx="1"/>
          </p:cNvCxnSpPr>
          <p:nvPr/>
        </p:nvCxnSpPr>
        <p:spPr>
          <a:xfrm flipH="1">
            <a:off x="3266151" y="1503415"/>
            <a:ext cx="550476" cy="1925585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8A77ECF-339A-49A2-BC2E-2DBA002D3F49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7792278" y="2488300"/>
            <a:ext cx="1103224" cy="1584583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7DC0B1-410B-4F1D-8DD8-CADE4EB26E8C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8229600" y="3611218"/>
            <a:ext cx="665902" cy="461665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481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724</Words>
  <Application>Microsoft Office PowerPoint</Application>
  <PresentationFormat>Widescreen</PresentationFormat>
  <Paragraphs>57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Oswald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R. Masa</dc:creator>
  <cp:lastModifiedBy>Glenn Masa</cp:lastModifiedBy>
  <cp:revision>45</cp:revision>
  <dcterms:created xsi:type="dcterms:W3CDTF">2019-12-20T03:01:56Z</dcterms:created>
  <dcterms:modified xsi:type="dcterms:W3CDTF">2020-05-12T01:11:05Z</dcterms:modified>
</cp:coreProperties>
</file>